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581" r:id="rId2"/>
    <p:sldId id="578" r:id="rId3"/>
    <p:sldId id="459" r:id="rId4"/>
    <p:sldId id="501" r:id="rId5"/>
    <p:sldId id="602" r:id="rId6"/>
    <p:sldId id="595" r:id="rId7"/>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FFFF66"/>
    <a:srgbClr val="FF96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96" autoAdjust="0"/>
    <p:restoredTop sz="91412" autoAdjust="0"/>
  </p:normalViewPr>
  <p:slideViewPr>
    <p:cSldViewPr>
      <p:cViewPr varScale="1">
        <p:scale>
          <a:sx n="126" d="100"/>
          <a:sy n="126" d="100"/>
        </p:scale>
        <p:origin x="200" y="1952"/>
      </p:cViewPr>
      <p:guideLst>
        <p:guide orient="horz" pos="180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12/20/17</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1770602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0" y="481236"/>
            <a:ext cx="9144000" cy="4099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n-AU" sz="4400" kern="0" dirty="0" smtClean="0">
                <a:solidFill>
                  <a:srgbClr val="FFFF00"/>
                </a:solidFill>
                <a:latin typeface="+mn-lt"/>
                <a:ea typeface="+mn-ea"/>
                <a:cs typeface="+mn-cs"/>
              </a:rPr>
              <a:t>Matthew   2 : 1-12</a:t>
            </a:r>
            <a:endParaRPr lang="en-AU" sz="4400" kern="0" dirty="0" smtClean="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smtClean="0">
              <a:solidFill>
                <a:srgbClr val="FFFF00"/>
              </a:solidFill>
              <a:latin typeface="+mn-lt"/>
              <a:ea typeface="+mn-ea"/>
              <a:cs typeface="+mn-cs"/>
            </a:endParaRPr>
          </a:p>
        </p:txBody>
      </p:sp>
    </p:spTree>
    <p:extLst>
      <p:ext uri="{BB962C8B-B14F-4D97-AF65-F5344CB8AC3E}">
        <p14:creationId xmlns:p14="http://schemas.microsoft.com/office/powerpoint/2010/main" val="1318341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154984"/>
          </a:xfrm>
          <a:prstGeom prst="rect">
            <a:avLst/>
          </a:prstGeom>
          <a:noFill/>
          <a:ln w="9525">
            <a:noFill/>
            <a:miter lim="800000"/>
            <a:headEnd/>
            <a:tailEnd/>
          </a:ln>
        </p:spPr>
        <p:txBody>
          <a:bodyPr wrap="square">
            <a:prstTxWarp prst="textNoShape">
              <a:avLst/>
            </a:prstTxWarp>
            <a:spAutoFit/>
          </a:bodyPr>
          <a:lstStyle/>
          <a:p>
            <a:pPr>
              <a:spcAft>
                <a:spcPts val="0"/>
              </a:spcAft>
            </a:pPr>
            <a:r>
              <a:rPr lang="en-AU" sz="4000" b="1" dirty="0">
                <a:solidFill>
                  <a:schemeClr val="bg1"/>
                </a:solidFill>
                <a:latin typeface="Times New Roman" charset="0"/>
                <a:ea typeface="Arial" charset="0"/>
              </a:rPr>
              <a:t>2 </a:t>
            </a:r>
            <a:r>
              <a:rPr lang="en-AU" sz="2800" dirty="0">
                <a:solidFill>
                  <a:schemeClr val="bg1"/>
                </a:solidFill>
                <a:latin typeface="Times New Roman" charset="0"/>
                <a:ea typeface="Arial" charset="0"/>
              </a:rPr>
              <a:t>Now after Jesus was born in Bethlehem of Judea in the days of Herod the king, behold, wise men from the east came to Jerusalem, </a:t>
            </a:r>
            <a:r>
              <a:rPr lang="en-AU" sz="2800" b="1" baseline="30000" dirty="0">
                <a:solidFill>
                  <a:schemeClr val="bg1"/>
                </a:solidFill>
                <a:latin typeface="Times New Roman" charset="0"/>
                <a:ea typeface="Arial" charset="0"/>
              </a:rPr>
              <a:t>2 </a:t>
            </a:r>
            <a:r>
              <a:rPr lang="en-AU" sz="2800" dirty="0">
                <a:solidFill>
                  <a:schemeClr val="bg1"/>
                </a:solidFill>
                <a:latin typeface="Times New Roman" charset="0"/>
                <a:ea typeface="Arial" charset="0"/>
              </a:rPr>
              <a:t>saying, “Where is he who has been born king of the Jews?  For we saw his star when it rose and have come to worship him.”  </a:t>
            </a:r>
            <a:r>
              <a:rPr lang="en-AU" sz="2800" b="1" baseline="30000" dirty="0">
                <a:solidFill>
                  <a:schemeClr val="bg1"/>
                </a:solidFill>
                <a:latin typeface="Times New Roman" charset="0"/>
                <a:ea typeface="Arial" charset="0"/>
              </a:rPr>
              <a:t>3 </a:t>
            </a:r>
            <a:r>
              <a:rPr lang="en-AU" sz="2800" dirty="0">
                <a:solidFill>
                  <a:schemeClr val="bg1"/>
                </a:solidFill>
                <a:latin typeface="Times New Roman" charset="0"/>
                <a:ea typeface="Arial" charset="0"/>
              </a:rPr>
              <a:t>When Herod the king heard this, he was troubled, and all Jerusalem with him;  </a:t>
            </a:r>
            <a:r>
              <a:rPr lang="en-AU" sz="2800" b="1" baseline="30000" dirty="0">
                <a:solidFill>
                  <a:schemeClr val="bg1"/>
                </a:solidFill>
                <a:latin typeface="Times New Roman" charset="0"/>
                <a:ea typeface="Arial" charset="0"/>
              </a:rPr>
              <a:t>4 </a:t>
            </a:r>
            <a:r>
              <a:rPr lang="en-AU" sz="2800" dirty="0">
                <a:solidFill>
                  <a:schemeClr val="bg1"/>
                </a:solidFill>
                <a:latin typeface="Times New Roman" charset="0"/>
                <a:ea typeface="Arial" charset="0"/>
              </a:rPr>
              <a:t>and assembling all the chief priests and scribes of the people, he inquired of them where the Christ was to be born.  </a:t>
            </a:r>
            <a:r>
              <a:rPr lang="en-AU" sz="2800" b="1" baseline="30000" dirty="0">
                <a:solidFill>
                  <a:schemeClr val="bg1"/>
                </a:solidFill>
                <a:latin typeface="Times New Roman" charset="0"/>
                <a:ea typeface="Arial" charset="0"/>
              </a:rPr>
              <a:t>5 </a:t>
            </a:r>
            <a:r>
              <a:rPr lang="en-AU" sz="2800" dirty="0">
                <a:solidFill>
                  <a:schemeClr val="bg1"/>
                </a:solidFill>
                <a:latin typeface="Times New Roman" charset="0"/>
                <a:ea typeface="Arial" charset="0"/>
              </a:rPr>
              <a:t>They told him, “In Bethlehem of Judea, for so it is written by the prophet:</a:t>
            </a:r>
            <a:r>
              <a:rPr lang="en-GB" sz="2800" dirty="0">
                <a:solidFill>
                  <a:schemeClr val="bg1"/>
                </a:solidFill>
              </a:rPr>
              <a:t> </a:t>
            </a:r>
            <a:endParaRPr lang="en-GB" sz="2800" dirty="0">
              <a:solidFill>
                <a:schemeClr val="bg1"/>
              </a:solidFill>
              <a:effectLst/>
              <a:latin typeface="Calibri" charset="0"/>
              <a:ea typeface="Arial" charset="0"/>
              <a:cs typeface="Times New Roman" charset="0"/>
            </a:endParaRPr>
          </a:p>
        </p:txBody>
      </p:sp>
    </p:spTree>
    <p:extLst>
      <p:ext uri="{BB962C8B-B14F-4D97-AF65-F5344CB8AC3E}">
        <p14:creationId xmlns:p14="http://schemas.microsoft.com/office/powerpoint/2010/main" val="9097680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2742289"/>
          </a:xfrm>
          <a:prstGeom prst="rect">
            <a:avLst/>
          </a:prstGeom>
          <a:noFill/>
          <a:ln w="9525">
            <a:noFill/>
            <a:miter lim="800000"/>
            <a:headEnd/>
            <a:tailEnd/>
          </a:ln>
        </p:spPr>
        <p:txBody>
          <a:bodyPr wrap="square">
            <a:prstTxWarp prst="textNoShape">
              <a:avLst/>
            </a:prstTxWarp>
            <a:spAutoFit/>
          </a:bodyPr>
          <a:lstStyle/>
          <a:p>
            <a:pPr marL="609600" indent="-609600">
              <a:lnSpc>
                <a:spcPct val="115000"/>
              </a:lnSpc>
              <a:spcBef>
                <a:spcPts val="1200"/>
              </a:spcBef>
              <a:spcAft>
                <a:spcPts val="1000"/>
              </a:spcAft>
              <a:tabLst>
                <a:tab pos="127000" algn="r"/>
                <a:tab pos="254000" algn="l"/>
              </a:tabLst>
            </a:pPr>
            <a:r>
              <a:rPr lang="en-AU" sz="3200" i="1" dirty="0">
                <a:solidFill>
                  <a:schemeClr val="bg1"/>
                </a:solidFill>
                <a:latin typeface="Times New Roman" charset="0"/>
                <a:ea typeface="Arial" charset="0"/>
                <a:cs typeface="Times New Roman" charset="0"/>
              </a:rPr>
              <a:t>	</a:t>
            </a:r>
            <a:r>
              <a:rPr lang="en-AU" sz="3200" b="1" i="1" baseline="30000" dirty="0">
                <a:solidFill>
                  <a:schemeClr val="bg1"/>
                </a:solidFill>
                <a:latin typeface="Times New Roman" charset="0"/>
                <a:ea typeface="Arial" charset="0"/>
                <a:cs typeface="Times New Roman" charset="0"/>
              </a:rPr>
              <a:t>6 </a:t>
            </a:r>
            <a:r>
              <a:rPr lang="en-AU" sz="3200" i="1" dirty="0">
                <a:solidFill>
                  <a:schemeClr val="bg1"/>
                </a:solidFill>
                <a:latin typeface="Times New Roman" charset="0"/>
                <a:ea typeface="Arial" charset="0"/>
                <a:cs typeface="Times New Roman" charset="0"/>
              </a:rPr>
              <a:t>	“ ‘And you, O Bethlehem, in the land of Judah, </a:t>
            </a:r>
            <a:endParaRPr lang="en-GB" sz="2800" i="1" dirty="0">
              <a:solidFill>
                <a:schemeClr val="bg1"/>
              </a:solidFill>
              <a:latin typeface="Calibri" charset="0"/>
              <a:ea typeface="Arial" charset="0"/>
              <a:cs typeface="Times New Roman" charset="0"/>
            </a:endParaRPr>
          </a:p>
          <a:p>
            <a:pPr marL="609600" indent="-203200">
              <a:lnSpc>
                <a:spcPct val="115000"/>
              </a:lnSpc>
              <a:spcAft>
                <a:spcPts val="1000"/>
              </a:spcAft>
            </a:pPr>
            <a:r>
              <a:rPr lang="en-AU" sz="3200" i="1" dirty="0">
                <a:solidFill>
                  <a:schemeClr val="bg1"/>
                </a:solidFill>
                <a:latin typeface="Times New Roman" charset="0"/>
                <a:ea typeface="Arial" charset="0"/>
                <a:cs typeface="Times New Roman" charset="0"/>
              </a:rPr>
              <a:t>are by no means least among the rulers of Judah; </a:t>
            </a:r>
            <a:endParaRPr lang="en-GB" sz="2800" i="1" dirty="0">
              <a:solidFill>
                <a:schemeClr val="bg1"/>
              </a:solidFill>
              <a:latin typeface="Calibri" charset="0"/>
              <a:ea typeface="Arial" charset="0"/>
              <a:cs typeface="Times New Roman" charset="0"/>
            </a:endParaRPr>
          </a:p>
          <a:p>
            <a:pPr marL="609600" indent="-609600">
              <a:lnSpc>
                <a:spcPct val="115000"/>
              </a:lnSpc>
              <a:spcAft>
                <a:spcPts val="1000"/>
              </a:spcAft>
              <a:tabLst>
                <a:tab pos="127000" algn="r"/>
                <a:tab pos="254000" algn="l"/>
              </a:tabLst>
            </a:pPr>
            <a:r>
              <a:rPr lang="en-AU" sz="3200" i="1" dirty="0">
                <a:solidFill>
                  <a:schemeClr val="bg1"/>
                </a:solidFill>
                <a:latin typeface="Times New Roman" charset="0"/>
                <a:ea typeface="Arial" charset="0"/>
                <a:cs typeface="Times New Roman" charset="0"/>
              </a:rPr>
              <a:t>		for from you shall come a ruler </a:t>
            </a:r>
            <a:endParaRPr lang="en-GB" sz="2800" i="1" dirty="0">
              <a:solidFill>
                <a:schemeClr val="bg1"/>
              </a:solidFill>
              <a:latin typeface="Calibri" charset="0"/>
              <a:ea typeface="Arial" charset="0"/>
              <a:cs typeface="Times New Roman" charset="0"/>
            </a:endParaRPr>
          </a:p>
          <a:p>
            <a:pPr marL="609600" indent="-203200">
              <a:lnSpc>
                <a:spcPct val="115000"/>
              </a:lnSpc>
              <a:spcAft>
                <a:spcPts val="1000"/>
              </a:spcAft>
            </a:pPr>
            <a:r>
              <a:rPr lang="en-AU" sz="3200" i="1" dirty="0">
                <a:solidFill>
                  <a:schemeClr val="bg1"/>
                </a:solidFill>
                <a:latin typeface="Times New Roman" charset="0"/>
                <a:ea typeface="Arial" charset="0"/>
                <a:cs typeface="Times New Roman" charset="0"/>
              </a:rPr>
              <a:t>who will shepherd my people Israel.’ ” </a:t>
            </a:r>
            <a:endParaRPr lang="en-GB" sz="2800" i="1" dirty="0">
              <a:solidFill>
                <a:schemeClr val="bg1"/>
              </a:solidFill>
              <a:effectLst/>
              <a:latin typeface="Calibri" charset="0"/>
              <a:ea typeface="Arial" charset="0"/>
              <a:cs typeface="Times New Roman"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524315"/>
          </a:xfrm>
          <a:prstGeom prst="rect">
            <a:avLst/>
          </a:prstGeom>
          <a:noFill/>
          <a:ln w="9525">
            <a:noFill/>
            <a:miter lim="800000"/>
            <a:headEnd/>
            <a:tailEnd/>
          </a:ln>
        </p:spPr>
        <p:txBody>
          <a:bodyPr wrap="square">
            <a:prstTxWarp prst="textNoShape">
              <a:avLst/>
            </a:prstTxWarp>
            <a:spAutoFit/>
          </a:bodyPr>
          <a:lstStyle/>
          <a:p>
            <a:pPr indent="152400">
              <a:spcAft>
                <a:spcPts val="0"/>
              </a:spcAft>
            </a:pPr>
            <a:r>
              <a:rPr lang="en-AU" sz="3200" b="1" baseline="30000" dirty="0">
                <a:solidFill>
                  <a:schemeClr val="bg1"/>
                </a:solidFill>
                <a:latin typeface="Times New Roman" charset="0"/>
                <a:ea typeface="Arial" charset="0"/>
              </a:rPr>
              <a:t>7 </a:t>
            </a:r>
            <a:r>
              <a:rPr lang="en-AU" sz="3200" dirty="0">
                <a:solidFill>
                  <a:schemeClr val="bg1"/>
                </a:solidFill>
                <a:latin typeface="Times New Roman" charset="0"/>
                <a:ea typeface="Arial" charset="0"/>
              </a:rPr>
              <a:t>Then Herod summoned the wise men secretly and ascertained from them what time the star had appeared.  </a:t>
            </a:r>
            <a:r>
              <a:rPr lang="en-AU" sz="3200" b="1" baseline="30000" dirty="0">
                <a:solidFill>
                  <a:schemeClr val="bg1"/>
                </a:solidFill>
                <a:latin typeface="Times New Roman" charset="0"/>
                <a:ea typeface="Arial" charset="0"/>
              </a:rPr>
              <a:t>8 </a:t>
            </a:r>
            <a:r>
              <a:rPr lang="en-AU" sz="3200" dirty="0">
                <a:solidFill>
                  <a:schemeClr val="bg1"/>
                </a:solidFill>
                <a:latin typeface="Times New Roman" charset="0"/>
                <a:ea typeface="Arial" charset="0"/>
              </a:rPr>
              <a:t>And he sent them to Bethlehem, saying, “Go and search diligently for the child, and when you have found him, bring me word, that I too may come and worship him.”  </a:t>
            </a:r>
            <a:r>
              <a:rPr lang="en-AU" sz="3200" b="1" baseline="30000" dirty="0">
                <a:solidFill>
                  <a:schemeClr val="bg1"/>
                </a:solidFill>
                <a:latin typeface="Times New Roman" charset="0"/>
                <a:ea typeface="Arial" charset="0"/>
              </a:rPr>
              <a:t>9 </a:t>
            </a:r>
            <a:r>
              <a:rPr lang="en-AU" sz="3200" dirty="0">
                <a:solidFill>
                  <a:schemeClr val="bg1"/>
                </a:solidFill>
                <a:latin typeface="Times New Roman" charset="0"/>
                <a:ea typeface="Arial" charset="0"/>
              </a:rPr>
              <a:t>After listening to the king, they went on their way.  And behold, the star that they had seen when it rose went before them until it came to rest over the place where the child was.  </a:t>
            </a:r>
            <a:endParaRPr lang="en-GB" sz="30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991352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3539430"/>
          </a:xfrm>
          <a:prstGeom prst="rect">
            <a:avLst/>
          </a:prstGeom>
          <a:noFill/>
          <a:ln w="9525">
            <a:noFill/>
            <a:miter lim="800000"/>
            <a:headEnd/>
            <a:tailEnd/>
          </a:ln>
        </p:spPr>
        <p:txBody>
          <a:bodyPr wrap="square">
            <a:prstTxWarp prst="textNoShape">
              <a:avLst/>
            </a:prstTxWarp>
            <a:spAutoFit/>
          </a:bodyPr>
          <a:lstStyle/>
          <a:p>
            <a:pPr indent="152400">
              <a:spcAft>
                <a:spcPts val="0"/>
              </a:spcAft>
            </a:pPr>
            <a:r>
              <a:rPr lang="en-AU" sz="3200" b="1" baseline="30000" dirty="0" smtClean="0">
                <a:solidFill>
                  <a:schemeClr val="bg1"/>
                </a:solidFill>
                <a:latin typeface="Times New Roman" charset="0"/>
                <a:ea typeface="Arial" charset="0"/>
              </a:rPr>
              <a:t>10</a:t>
            </a:r>
            <a:r>
              <a:rPr lang="en-AU" sz="3200" b="1" baseline="30000" dirty="0">
                <a:solidFill>
                  <a:schemeClr val="bg1"/>
                </a:solidFill>
                <a:latin typeface="Times New Roman" charset="0"/>
                <a:ea typeface="Arial" charset="0"/>
              </a:rPr>
              <a:t> </a:t>
            </a:r>
            <a:r>
              <a:rPr lang="en-AU" sz="3200" dirty="0">
                <a:solidFill>
                  <a:schemeClr val="bg1"/>
                </a:solidFill>
                <a:latin typeface="Times New Roman" charset="0"/>
                <a:ea typeface="Arial" charset="0"/>
              </a:rPr>
              <a:t>When they saw the star, they rejoiced exceedingly with great joy.  </a:t>
            </a:r>
            <a:r>
              <a:rPr lang="en-AU" sz="3200" b="1" baseline="30000" dirty="0">
                <a:solidFill>
                  <a:schemeClr val="bg1"/>
                </a:solidFill>
                <a:latin typeface="Times New Roman" charset="0"/>
                <a:ea typeface="Arial" charset="0"/>
              </a:rPr>
              <a:t>11 </a:t>
            </a:r>
            <a:r>
              <a:rPr lang="en-AU" sz="3200" dirty="0">
                <a:solidFill>
                  <a:schemeClr val="bg1"/>
                </a:solidFill>
                <a:latin typeface="Times New Roman" charset="0"/>
                <a:ea typeface="Arial" charset="0"/>
              </a:rPr>
              <a:t>And going into the house, they saw the child with Mary his mother, and they fell down and worshiped him.  Then, opening their treasures, they offered him gifts, gold and frankincense and myrrh.  </a:t>
            </a:r>
            <a:r>
              <a:rPr lang="en-AU" sz="3200" b="1" baseline="30000" dirty="0">
                <a:solidFill>
                  <a:schemeClr val="bg1"/>
                </a:solidFill>
                <a:latin typeface="Times New Roman" charset="0"/>
                <a:ea typeface="Arial" charset="0"/>
              </a:rPr>
              <a:t>12 </a:t>
            </a:r>
            <a:r>
              <a:rPr lang="en-AU" sz="3200" dirty="0">
                <a:solidFill>
                  <a:schemeClr val="bg1"/>
                </a:solidFill>
                <a:latin typeface="Times New Roman" charset="0"/>
                <a:ea typeface="Arial" charset="0"/>
              </a:rPr>
              <a:t>And being warned in a dream not to return to Herod, they departed to their own country by another way. </a:t>
            </a:r>
            <a:endParaRPr lang="en-GB" sz="30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555608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409228"/>
            <a:ext cx="9144000" cy="981231"/>
          </a:xfrm>
          <a:prstGeom prst="rect">
            <a:avLst/>
          </a:prstGeom>
          <a:noFill/>
          <a:ln w="9525">
            <a:noFill/>
            <a:miter lim="800000"/>
            <a:headEnd/>
            <a:tailEnd/>
          </a:ln>
        </p:spPr>
        <p:txBody>
          <a:bodyPr wrap="square">
            <a:prstTxWarp prst="textNoShape">
              <a:avLst/>
            </a:prstTxWarp>
            <a:spAutoFit/>
          </a:bodyPr>
          <a:lstStyle/>
          <a:p>
            <a:pPr marL="1738313" marR="0" indent="-1738313">
              <a:lnSpc>
                <a:spcPct val="115000"/>
              </a:lnSpc>
              <a:spcBef>
                <a:spcPts val="0"/>
              </a:spcBef>
              <a:spcAft>
                <a:spcPts val="1000"/>
              </a:spcAft>
            </a:pPr>
            <a:r>
              <a:rPr lang="en-US" sz="2600" b="1" baseline="30000" dirty="0">
                <a:solidFill>
                  <a:schemeClr val="bg1"/>
                </a:solidFill>
                <a:latin typeface="Comic Sans MS" charset="0"/>
                <a:ea typeface="Comic Sans MS" charset="0"/>
                <a:cs typeface="Comic Sans MS" charset="0"/>
              </a:rPr>
              <a:t>Philippians </a:t>
            </a:r>
            <a:r>
              <a:rPr lang="en-US" sz="2600" b="1" baseline="30000" dirty="0" smtClean="0">
                <a:solidFill>
                  <a:schemeClr val="bg1"/>
                </a:solidFill>
                <a:latin typeface="Comic Sans MS" charset="0"/>
                <a:ea typeface="Comic Sans MS" charset="0"/>
                <a:cs typeface="Comic Sans MS" charset="0"/>
              </a:rPr>
              <a:t>3:20</a:t>
            </a:r>
            <a:r>
              <a:rPr lang="en-US" sz="2600" b="1" baseline="30000" dirty="0">
                <a:solidFill>
                  <a:schemeClr val="bg1"/>
                </a:solidFill>
                <a:latin typeface="Comic Sans MS" charset="0"/>
                <a:ea typeface="Comic Sans MS" charset="0"/>
                <a:cs typeface="Comic Sans MS" charset="0"/>
              </a:rPr>
              <a:t> </a:t>
            </a:r>
            <a:r>
              <a:rPr lang="en-US" sz="2600" dirty="0">
                <a:solidFill>
                  <a:schemeClr val="bg1"/>
                </a:solidFill>
                <a:latin typeface="Comic Sans MS" charset="0"/>
                <a:ea typeface="Comic Sans MS" charset="0"/>
                <a:cs typeface="Comic Sans MS" charset="0"/>
              </a:rPr>
              <a:t>But our citizenship is in heaven, and from it we await a Savior, the Lord Jesus Christ, </a:t>
            </a:r>
            <a:endParaRPr lang="en-US" sz="2600" dirty="0">
              <a:solidFill>
                <a:schemeClr val="bg1"/>
              </a:solidFill>
              <a:effectLst/>
              <a:latin typeface="Comic Sans MS" charset="0"/>
              <a:ea typeface="Comic Sans MS" charset="0"/>
              <a:cs typeface="Comic Sans MS" charset="0"/>
            </a:endParaRPr>
          </a:p>
        </p:txBody>
      </p:sp>
      <p:sp>
        <p:nvSpPr>
          <p:cNvPr id="3" name="TextBox 2"/>
          <p:cNvSpPr txBox="1"/>
          <p:nvPr/>
        </p:nvSpPr>
        <p:spPr>
          <a:xfrm>
            <a:off x="0" y="-9590"/>
            <a:ext cx="9120740" cy="523220"/>
          </a:xfrm>
          <a:prstGeom prst="rect">
            <a:avLst/>
          </a:prstGeom>
          <a:noFill/>
          <a:ln w="15875">
            <a:noFill/>
          </a:ln>
        </p:spPr>
        <p:txBody>
          <a:bodyPr wrap="square" rtlCol="0">
            <a:spAutoFit/>
          </a:bodyPr>
          <a:lstStyle/>
          <a:p>
            <a:pPr algn="ctr"/>
            <a:r>
              <a:rPr lang="en-US" sz="2800" b="1" dirty="0" smtClean="0">
                <a:solidFill>
                  <a:srgbClr val="FFFF00"/>
                </a:solidFill>
                <a:latin typeface="Times New Roman" charset="0"/>
                <a:ea typeface="Times New Roman" charset="0"/>
                <a:cs typeface="Times New Roman" charset="0"/>
              </a:rPr>
              <a:t>Citizens of the Kingdom of God</a:t>
            </a:r>
            <a:endParaRPr lang="en-AU" sz="2800" dirty="0" smtClean="0">
              <a:solidFill>
                <a:srgbClr val="FFFF00"/>
              </a:solidFill>
              <a:latin typeface="Times New Roman" charset="0"/>
              <a:ea typeface="Times New Roman" charset="0"/>
              <a:cs typeface="Times New Roman" charset="0"/>
            </a:endParaRPr>
          </a:p>
        </p:txBody>
      </p:sp>
      <p:sp>
        <p:nvSpPr>
          <p:cNvPr id="4" name="Text Box 4"/>
          <p:cNvSpPr txBox="1">
            <a:spLocks noChangeArrowheads="1"/>
          </p:cNvSpPr>
          <p:nvPr/>
        </p:nvSpPr>
        <p:spPr bwMode="auto">
          <a:xfrm>
            <a:off x="143508" y="1390459"/>
            <a:ext cx="8856984" cy="2062103"/>
          </a:xfrm>
          <a:prstGeom prst="rect">
            <a:avLst/>
          </a:prstGeom>
          <a:noFill/>
          <a:ln w="19050">
            <a:solidFill>
              <a:schemeClr val="bg1"/>
            </a:solidFill>
            <a:miter lim="800000"/>
            <a:headEnd/>
            <a:tailEnd/>
          </a:ln>
        </p:spPr>
        <p:txBody>
          <a:bodyPr wrap="square">
            <a:prstTxWarp prst="textNoShape">
              <a:avLst/>
            </a:prstTxWarp>
            <a:spAutoFit/>
          </a:bodyPr>
          <a:lstStyle/>
          <a:p>
            <a:pPr marL="609600" indent="-609600">
              <a:spcBef>
                <a:spcPts val="1200"/>
              </a:spcBef>
              <a:spcAft>
                <a:spcPts val="0"/>
              </a:spcAft>
              <a:tabLst>
                <a:tab pos="127000" algn="r"/>
                <a:tab pos="254000" algn="l"/>
              </a:tabLst>
            </a:pPr>
            <a:r>
              <a:rPr lang="en-AU" sz="3200" i="1" dirty="0">
                <a:solidFill>
                  <a:schemeClr val="bg1"/>
                </a:solidFill>
                <a:latin typeface="Times New Roman" charset="0"/>
                <a:ea typeface="Arial" charset="0"/>
                <a:cs typeface="Times New Roman" charset="0"/>
              </a:rPr>
              <a:t>	</a:t>
            </a:r>
            <a:r>
              <a:rPr lang="en-AU" sz="3200" b="1" i="1" baseline="30000" dirty="0">
                <a:solidFill>
                  <a:schemeClr val="bg1"/>
                </a:solidFill>
                <a:latin typeface="Times New Roman" charset="0"/>
                <a:ea typeface="Arial" charset="0"/>
                <a:cs typeface="Times New Roman" charset="0"/>
              </a:rPr>
              <a:t>6 </a:t>
            </a:r>
            <a:r>
              <a:rPr lang="en-AU" sz="3200" i="1" dirty="0">
                <a:solidFill>
                  <a:schemeClr val="bg1"/>
                </a:solidFill>
                <a:latin typeface="Times New Roman" charset="0"/>
                <a:ea typeface="Arial" charset="0"/>
                <a:cs typeface="Times New Roman" charset="0"/>
              </a:rPr>
              <a:t>	“ ‘And you, O Bethlehem, in the land of Judah, </a:t>
            </a:r>
            <a:endParaRPr lang="en-GB" sz="2800" i="1" dirty="0">
              <a:solidFill>
                <a:schemeClr val="bg1"/>
              </a:solidFill>
              <a:latin typeface="Calibri" charset="0"/>
              <a:ea typeface="Arial" charset="0"/>
              <a:cs typeface="Times New Roman" charset="0"/>
            </a:endParaRPr>
          </a:p>
          <a:p>
            <a:pPr marL="609600" indent="-203200">
              <a:spcAft>
                <a:spcPts val="0"/>
              </a:spcAft>
            </a:pPr>
            <a:r>
              <a:rPr lang="en-AU" sz="3200" i="1" dirty="0">
                <a:solidFill>
                  <a:schemeClr val="bg1"/>
                </a:solidFill>
                <a:latin typeface="Times New Roman" charset="0"/>
                <a:ea typeface="Arial" charset="0"/>
                <a:cs typeface="Times New Roman" charset="0"/>
              </a:rPr>
              <a:t>are by no means least among the rulers of Judah; </a:t>
            </a:r>
            <a:endParaRPr lang="en-GB" sz="2800" i="1" dirty="0">
              <a:solidFill>
                <a:schemeClr val="bg1"/>
              </a:solidFill>
              <a:latin typeface="Calibri" charset="0"/>
              <a:ea typeface="Arial" charset="0"/>
              <a:cs typeface="Times New Roman" charset="0"/>
            </a:endParaRPr>
          </a:p>
          <a:p>
            <a:pPr marL="609600" indent="-609600">
              <a:spcAft>
                <a:spcPts val="0"/>
              </a:spcAft>
              <a:tabLst>
                <a:tab pos="127000" algn="r"/>
                <a:tab pos="254000" algn="l"/>
              </a:tabLst>
            </a:pPr>
            <a:r>
              <a:rPr lang="en-AU" sz="3200" i="1" dirty="0">
                <a:solidFill>
                  <a:schemeClr val="bg1"/>
                </a:solidFill>
                <a:latin typeface="Times New Roman" charset="0"/>
                <a:ea typeface="Arial" charset="0"/>
                <a:cs typeface="Times New Roman" charset="0"/>
              </a:rPr>
              <a:t>		for from you shall come a </a:t>
            </a:r>
            <a:r>
              <a:rPr lang="en-AU" sz="3200" i="1" dirty="0">
                <a:solidFill>
                  <a:srgbClr val="FFFF00"/>
                </a:solidFill>
                <a:latin typeface="Times New Roman" charset="0"/>
                <a:ea typeface="Arial" charset="0"/>
                <a:cs typeface="Times New Roman" charset="0"/>
              </a:rPr>
              <a:t>ruler </a:t>
            </a:r>
            <a:endParaRPr lang="en-GB" sz="2800" i="1" dirty="0">
              <a:solidFill>
                <a:srgbClr val="FFFF00"/>
              </a:solidFill>
              <a:latin typeface="Calibri" charset="0"/>
              <a:ea typeface="Arial" charset="0"/>
              <a:cs typeface="Times New Roman" charset="0"/>
            </a:endParaRPr>
          </a:p>
          <a:p>
            <a:pPr marL="609600" indent="-203200">
              <a:spcAft>
                <a:spcPts val="0"/>
              </a:spcAft>
            </a:pPr>
            <a:r>
              <a:rPr lang="en-AU" sz="3200" i="1" dirty="0">
                <a:solidFill>
                  <a:schemeClr val="bg1"/>
                </a:solidFill>
                <a:latin typeface="Times New Roman" charset="0"/>
                <a:ea typeface="Arial" charset="0"/>
                <a:cs typeface="Times New Roman" charset="0"/>
              </a:rPr>
              <a:t>who will </a:t>
            </a:r>
            <a:r>
              <a:rPr lang="en-AU" sz="3200" i="1" dirty="0">
                <a:solidFill>
                  <a:srgbClr val="FFFF00"/>
                </a:solidFill>
                <a:latin typeface="Times New Roman" charset="0"/>
                <a:ea typeface="Arial" charset="0"/>
                <a:cs typeface="Times New Roman" charset="0"/>
              </a:rPr>
              <a:t>shepherd</a:t>
            </a:r>
            <a:r>
              <a:rPr lang="en-AU" sz="3200" i="1" dirty="0">
                <a:solidFill>
                  <a:schemeClr val="bg1"/>
                </a:solidFill>
                <a:latin typeface="Times New Roman" charset="0"/>
                <a:ea typeface="Arial" charset="0"/>
                <a:cs typeface="Times New Roman" charset="0"/>
              </a:rPr>
              <a:t> my people Israel.’ ” </a:t>
            </a:r>
            <a:endParaRPr lang="en-GB" sz="2800" i="1" dirty="0">
              <a:solidFill>
                <a:schemeClr val="bg1"/>
              </a:solidFill>
              <a:effectLst/>
              <a:latin typeface="Calibri" charset="0"/>
              <a:ea typeface="Arial" charset="0"/>
              <a:cs typeface="Times New Roman" charset="0"/>
            </a:endParaRPr>
          </a:p>
        </p:txBody>
      </p:sp>
      <p:sp>
        <p:nvSpPr>
          <p:cNvPr id="5" name="TextBox 4"/>
          <p:cNvSpPr txBox="1"/>
          <p:nvPr/>
        </p:nvSpPr>
        <p:spPr>
          <a:xfrm>
            <a:off x="-2168" y="3456486"/>
            <a:ext cx="9120740" cy="1384995"/>
          </a:xfrm>
          <a:prstGeom prst="rect">
            <a:avLst/>
          </a:prstGeom>
          <a:noFill/>
          <a:ln w="15875">
            <a:noFill/>
          </a:ln>
        </p:spPr>
        <p:txBody>
          <a:bodyPr wrap="square" rtlCol="0">
            <a:spAutoFit/>
          </a:bodyPr>
          <a:lstStyle/>
          <a:p>
            <a:pPr marL="457200" indent="-457200">
              <a:buFont typeface="Arial" charset="0"/>
              <a:buChar char="•"/>
            </a:pPr>
            <a:r>
              <a:rPr lang="en-US" sz="2800" dirty="0" smtClean="0">
                <a:solidFill>
                  <a:schemeClr val="bg1"/>
                </a:solidFill>
                <a:latin typeface="Times New Roman" charset="0"/>
                <a:ea typeface="Times New Roman" charset="0"/>
                <a:cs typeface="Times New Roman" charset="0"/>
              </a:rPr>
              <a:t>Worldly rulers with power, tend to become corrupt</a:t>
            </a:r>
          </a:p>
          <a:p>
            <a:pPr marL="457200" indent="-457200">
              <a:buFont typeface="Arial" charset="0"/>
              <a:buChar char="•"/>
            </a:pPr>
            <a:r>
              <a:rPr lang="en-US" sz="2800" dirty="0" smtClean="0">
                <a:solidFill>
                  <a:schemeClr val="bg1"/>
                </a:solidFill>
                <a:latin typeface="Times New Roman" charset="0"/>
                <a:ea typeface="Times New Roman" charset="0"/>
                <a:cs typeface="Times New Roman" charset="0"/>
              </a:rPr>
              <a:t>Jesus a baby destined to rule</a:t>
            </a:r>
          </a:p>
          <a:p>
            <a:pPr marL="457200" indent="-457200">
              <a:buFont typeface="Arial" charset="0"/>
              <a:buChar char="•"/>
            </a:pPr>
            <a:r>
              <a:rPr lang="en-US" sz="2800" dirty="0" smtClean="0">
                <a:solidFill>
                  <a:schemeClr val="bg1"/>
                </a:solidFill>
                <a:latin typeface="Times New Roman" charset="0"/>
                <a:ea typeface="Times New Roman" charset="0"/>
                <a:cs typeface="Times New Roman" charset="0"/>
              </a:rPr>
              <a:t>Jesus divides</a:t>
            </a:r>
            <a:endParaRPr lang="en-AU" sz="2800" dirty="0" smtClean="0">
              <a:solidFill>
                <a:schemeClr val="bg1"/>
              </a:solidFill>
              <a:latin typeface="Times New Roman" charset="0"/>
              <a:ea typeface="Times New Roman" charset="0"/>
              <a:cs typeface="Times New Roman" charset="0"/>
            </a:endParaRPr>
          </a:p>
        </p:txBody>
      </p:sp>
      <p:sp>
        <p:nvSpPr>
          <p:cNvPr id="6" name="TextBox 5"/>
          <p:cNvSpPr txBox="1"/>
          <p:nvPr/>
        </p:nvSpPr>
        <p:spPr>
          <a:xfrm>
            <a:off x="2627784" y="4301555"/>
            <a:ext cx="6372708" cy="892552"/>
          </a:xfrm>
          <a:prstGeom prst="rect">
            <a:avLst/>
          </a:prstGeom>
          <a:noFill/>
          <a:ln w="15875">
            <a:noFill/>
          </a:ln>
        </p:spPr>
        <p:txBody>
          <a:bodyPr wrap="square" rtlCol="0">
            <a:spAutoFit/>
          </a:bodyPr>
          <a:lstStyle/>
          <a:p>
            <a:pPr marL="457200" indent="-457200">
              <a:buFont typeface="Arial" charset="0"/>
              <a:buChar char="•"/>
            </a:pPr>
            <a:r>
              <a:rPr lang="en-US" sz="2600" dirty="0" smtClean="0">
                <a:solidFill>
                  <a:srgbClr val="FFFF00"/>
                </a:solidFill>
                <a:latin typeface="Times New Roman" charset="0"/>
                <a:ea typeface="Times New Roman" charset="0"/>
                <a:cs typeface="Times New Roman" charset="0"/>
              </a:rPr>
              <a:t>Those filled with praise &amp; welcome</a:t>
            </a:r>
          </a:p>
          <a:p>
            <a:pPr marL="457200" indent="-457200">
              <a:buFont typeface="Arial" charset="0"/>
              <a:buChar char="•"/>
            </a:pPr>
            <a:r>
              <a:rPr lang="en-US" sz="2600" dirty="0" smtClean="0">
                <a:solidFill>
                  <a:srgbClr val="FFFF00"/>
                </a:solidFill>
                <a:latin typeface="Times New Roman" charset="0"/>
                <a:ea typeface="Times New Roman" charset="0"/>
                <a:cs typeface="Times New Roman" charset="0"/>
              </a:rPr>
              <a:t>Those filled with hatred &amp; opposition</a:t>
            </a:r>
            <a:endParaRPr lang="en-AU" sz="2600" dirty="0" smtClean="0">
              <a:solidFill>
                <a:srgbClr val="FFFF00"/>
              </a:solidFill>
              <a:latin typeface="Times New Roman" charset="0"/>
              <a:ea typeface="Times New Roman" charset="0"/>
              <a:cs typeface="Times New Roman" charset="0"/>
            </a:endParaRPr>
          </a:p>
        </p:txBody>
      </p:sp>
      <p:sp>
        <p:nvSpPr>
          <p:cNvPr id="7" name="TextBox 6"/>
          <p:cNvSpPr txBox="1"/>
          <p:nvPr/>
        </p:nvSpPr>
        <p:spPr>
          <a:xfrm>
            <a:off x="11508" y="5194107"/>
            <a:ext cx="9120740" cy="523220"/>
          </a:xfrm>
          <a:prstGeom prst="rect">
            <a:avLst/>
          </a:prstGeom>
          <a:noFill/>
          <a:ln w="15875">
            <a:noFill/>
          </a:ln>
        </p:spPr>
        <p:txBody>
          <a:bodyPr wrap="square" rtlCol="0">
            <a:spAutoFit/>
          </a:bodyPr>
          <a:lstStyle/>
          <a:p>
            <a:pPr marL="457200" indent="-457200">
              <a:buFont typeface="Arial" charset="0"/>
              <a:buChar char="•"/>
            </a:pPr>
            <a:r>
              <a:rPr lang="en-US" sz="2800" dirty="0" smtClean="0">
                <a:solidFill>
                  <a:schemeClr val="bg1"/>
                </a:solidFill>
                <a:latin typeface="Times New Roman" charset="0"/>
                <a:ea typeface="Times New Roman" charset="0"/>
                <a:cs typeface="Times New Roman" charset="0"/>
              </a:rPr>
              <a:t>Jesus </a:t>
            </a:r>
            <a:r>
              <a:rPr lang="mr-IN" sz="2800" dirty="0" smtClean="0">
                <a:solidFill>
                  <a:schemeClr val="bg1"/>
                </a:solidFill>
                <a:latin typeface="Times New Roman" charset="0"/>
                <a:ea typeface="Times New Roman" charset="0"/>
                <a:cs typeface="Times New Roman" charset="0"/>
              </a:rPr>
              <a:t>–</a:t>
            </a:r>
            <a:r>
              <a:rPr lang="en-US" sz="2800" dirty="0" smtClean="0">
                <a:solidFill>
                  <a:schemeClr val="bg1"/>
                </a:solidFill>
                <a:latin typeface="Times New Roman" charset="0"/>
                <a:ea typeface="Times New Roman" charset="0"/>
                <a:cs typeface="Times New Roman" charset="0"/>
              </a:rPr>
              <a:t> Powerful Ruler &amp; Shepherd who died for his sheep</a:t>
            </a:r>
            <a:endParaRPr lang="en-AU" sz="2800" dirty="0" smtClean="0">
              <a:solidFill>
                <a:schemeClr val="bg1"/>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1613825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4" grpId="0" animBg="1"/>
      <p:bldP spid="5" grpId="0" uiExpand="1" build="p"/>
      <p:bldP spid="6" grpId="0"/>
      <p:bldP spid="7"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57164</TotalTime>
  <Words>56</Words>
  <Application>Microsoft Macintosh PowerPoint</Application>
  <PresentationFormat>On-screen Show (16:10)</PresentationFormat>
  <Paragraphs>21</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Comic Sans MS</vt:lpstr>
      <vt:lpstr>Times New Roman</vt: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748</cp:revision>
  <cp:lastPrinted>2017-12-20T06:55:44Z</cp:lastPrinted>
  <dcterms:created xsi:type="dcterms:W3CDTF">2016-11-04T06:28:01Z</dcterms:created>
  <dcterms:modified xsi:type="dcterms:W3CDTF">2017-12-20T06:55:49Z</dcterms:modified>
</cp:coreProperties>
</file>